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42A033-CC99-4A5C-9F61-493C3878058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20219F-4CBC-45BD-B83D-5C5083224D1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0"/>
            <a:ext cx="7406640" cy="3221502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 DESTINE" pitchFamily="2" charset="0"/>
              </a:rPr>
              <a:t>THE AUTISTIC MIND </a:t>
            </a:r>
            <a:br>
              <a:rPr lang="en-US" sz="5400" dirty="0">
                <a:latin typeface="AR DESTINE" pitchFamily="2" charset="0"/>
              </a:rPr>
            </a:br>
            <a:r>
              <a:rPr lang="en-US" sz="5400" dirty="0">
                <a:latin typeface="AR DESTINE" pitchFamily="2" charset="0"/>
              </a:rPr>
              <a:t>IN THE WORLD OF </a:t>
            </a:r>
            <a:br>
              <a:rPr lang="en-US" sz="5400" dirty="0">
                <a:latin typeface="AR DESTINE" pitchFamily="2" charset="0"/>
              </a:rPr>
            </a:br>
            <a:r>
              <a:rPr lang="en-US" sz="5400" dirty="0">
                <a:latin typeface="AR DESTINE" pitchFamily="2" charset="0"/>
              </a:rPr>
              <a:t>EMPLOYMENT ANXIETY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7406640" cy="1752600"/>
          </a:xfrm>
        </p:spPr>
        <p:txBody>
          <a:bodyPr/>
          <a:lstStyle/>
          <a:p>
            <a:pPr algn="ctr"/>
            <a:r>
              <a:rPr lang="en-US" dirty="0"/>
              <a:t>PRESENTED BY:</a:t>
            </a:r>
          </a:p>
          <a:p>
            <a:pPr algn="ctr"/>
            <a:r>
              <a:rPr lang="en-US" dirty="0"/>
              <a:t>DR. KIMBERLY C. BRUNNER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SO, WHO CAN HELP?</a:t>
            </a:r>
            <a:br>
              <a:rPr lang="en-US" dirty="0">
                <a:latin typeface="AR DESTINE" pitchFamily="2" charset="0"/>
              </a:rPr>
            </a:br>
            <a:endParaRPr lang="en-US" dirty="0"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Employer</a:t>
            </a:r>
          </a:p>
          <a:p>
            <a:pPr algn="ctr"/>
            <a:r>
              <a:rPr lang="en-US" sz="4800" dirty="0"/>
              <a:t>………..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498080" cy="4419600"/>
          </a:xfrm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DESTINE" pitchFamily="2" charset="0"/>
              </a:rPr>
              <a:t>HELP</a:t>
            </a:r>
            <a:b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DESTINE" pitchFamily="2" charset="0"/>
              </a:rPr>
            </a:br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DESTINE" pitchFamily="2" charset="0"/>
              </a:rPr>
              <a:t>AND </a:t>
            </a:r>
            <a:b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DESTINE" pitchFamily="2" charset="0"/>
              </a:rPr>
            </a:br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 DESTINE" pitchFamily="2" charset="0"/>
              </a:rPr>
              <a:t>RESOURCES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GENERAL ANXIETY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3633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EVEN NEUROTYPICAL PEOPLE GET</a:t>
            </a:r>
          </a:p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“WIGGED OUT”</a:t>
            </a:r>
          </a:p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WHEN LOOKING TO FIND EMPLOYMENT.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7406640" cy="1472184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COMPLICATIONS OF THE </a:t>
            </a:r>
            <a:br>
              <a:rPr lang="en-US" dirty="0">
                <a:latin typeface="AR DESTINE" pitchFamily="2" charset="0"/>
              </a:rPr>
            </a:br>
            <a:r>
              <a:rPr lang="en-US" dirty="0">
                <a:latin typeface="AR DESTINE" pitchFamily="2" charset="0"/>
              </a:rPr>
              <a:t>AUTISTIC MINDSET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Includes:</a:t>
            </a:r>
          </a:p>
          <a:p>
            <a:pPr algn="ctr"/>
            <a:r>
              <a:rPr lang="en-US" sz="4800" dirty="0"/>
              <a:t>…………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7406640" cy="1472184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COMPLICATIONS OF THE </a:t>
            </a:r>
            <a:br>
              <a:rPr lang="en-US" dirty="0">
                <a:latin typeface="AR DESTINE" pitchFamily="2" charset="0"/>
              </a:rPr>
            </a:br>
            <a:r>
              <a:rPr lang="en-US" dirty="0">
                <a:latin typeface="AR DESTINE" pitchFamily="2" charset="0"/>
              </a:rPr>
              <a:t>AUTISTIC MINDSET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3352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438400"/>
            <a:ext cx="6865566" cy="34163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“THERE ARE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PEOPLE HERE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DO NOT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KNOW ME”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m brunner\AppData\Local\Microsoft\Windows\INetCache\IE\LOLVRNY3\5324626326_55917f21f0_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514350"/>
            <a:ext cx="5829300" cy="5829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406640" cy="1472184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SO, WHO CAN HELP?</a:t>
            </a:r>
            <a:br>
              <a:rPr lang="en-US" dirty="0">
                <a:latin typeface="AR DESTINE" pitchFamily="2" charset="0"/>
              </a:rPr>
            </a:br>
            <a:endParaRPr lang="en-US" dirty="0"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 DESTINE" pitchFamily="2" charset="0"/>
              </a:rPr>
              <a:t>THE ADVOCATE</a:t>
            </a:r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SO, WHO CAN HELP?</a:t>
            </a:r>
            <a:br>
              <a:rPr lang="en-US" dirty="0">
                <a:latin typeface="AR DESTINE" pitchFamily="2" charset="0"/>
              </a:rPr>
            </a:br>
            <a:endParaRPr lang="en-US" dirty="0"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 Can</a:t>
            </a:r>
          </a:p>
          <a:p>
            <a:pPr algn="ctr"/>
            <a:r>
              <a:rPr lang="en-US" sz="4800" dirty="0"/>
              <a:t>………….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SO, WHO CAN HELP?</a:t>
            </a:r>
            <a:br>
              <a:rPr lang="en-US" dirty="0">
                <a:latin typeface="AR DESTINE" pitchFamily="2" charset="0"/>
              </a:rPr>
            </a:br>
            <a:endParaRPr lang="en-US" dirty="0"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My Family</a:t>
            </a:r>
          </a:p>
          <a:p>
            <a:pPr algn="ctr"/>
            <a:r>
              <a:rPr lang="en-US" sz="4800" dirty="0"/>
              <a:t>…………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459502"/>
          </a:xfrm>
        </p:spPr>
        <p:txBody>
          <a:bodyPr/>
          <a:lstStyle/>
          <a:p>
            <a:pPr algn="ctr"/>
            <a:r>
              <a:rPr lang="en-US" dirty="0">
                <a:latin typeface="AR DESTINE" pitchFamily="2" charset="0"/>
              </a:rPr>
              <a:t>SO, WHO CAN HELP?</a:t>
            </a:r>
            <a:br>
              <a:rPr lang="en-US" dirty="0">
                <a:latin typeface="AR DESTINE" pitchFamily="2" charset="0"/>
              </a:rPr>
            </a:br>
            <a:endParaRPr lang="en-US" dirty="0">
              <a:latin typeface="AR DESTIN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Outside Providers:</a:t>
            </a:r>
          </a:p>
          <a:p>
            <a:pPr algn="ctr"/>
            <a:r>
              <a:rPr lang="en-US" sz="4400" dirty="0"/>
              <a:t>………….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</TotalTime>
  <Words>95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 DESTINE</vt:lpstr>
      <vt:lpstr>Gill Sans MT</vt:lpstr>
      <vt:lpstr>Verdana</vt:lpstr>
      <vt:lpstr>Wingdings 2</vt:lpstr>
      <vt:lpstr>Solstice</vt:lpstr>
      <vt:lpstr>THE AUTISTIC MIND  IN THE WORLD OF  EMPLOYMENT ANXIETY</vt:lpstr>
      <vt:lpstr>GENERAL ANXIETY</vt:lpstr>
      <vt:lpstr>COMPLICATIONS OF THE  AUTISTIC MINDSET</vt:lpstr>
      <vt:lpstr>COMPLICATIONS OF THE  AUTISTIC MINDSET</vt:lpstr>
      <vt:lpstr>PowerPoint Presentation</vt:lpstr>
      <vt:lpstr>SO, WHO CAN HELP? </vt:lpstr>
      <vt:lpstr>SO, WHO CAN HELP? </vt:lpstr>
      <vt:lpstr>SO, WHO CAN HELP? </vt:lpstr>
      <vt:lpstr>SO, WHO CAN HELP? </vt:lpstr>
      <vt:lpstr>SO, WHO CAN HELP? </vt:lpstr>
      <vt:lpstr>HELP AND  RESOURCES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AUTISTIC MIND  IN THE WORLD OF  EMPLOYMENT ENXIETY</dc:title>
  <dc:creator>kim brunner</dc:creator>
  <cp:lastModifiedBy>Information Technology</cp:lastModifiedBy>
  <cp:revision>9</cp:revision>
  <dcterms:created xsi:type="dcterms:W3CDTF">2018-06-16T19:57:42Z</dcterms:created>
  <dcterms:modified xsi:type="dcterms:W3CDTF">2019-03-28T00:02:51Z</dcterms:modified>
</cp:coreProperties>
</file>