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aa4604f60608e6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aa4604f60608e6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35f848aa03c588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35f848aa03c588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548aa377e1b9b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548aa377e1b9b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b3ba2612bad1e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1b3ba2612bad1e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c311492521b13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c311492521b13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8490097f9a2987c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8490097f9a2987c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4604f60608e6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4604f60608e6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aa4604f60608e6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aa4604f60608e6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aa4604f60608e6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aa4604f60608e6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696d8569fc22e9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696d8569fc22e9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How to Ride the Bus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By Matt Weir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b="61660" l="0" r="0" t="0"/>
          <a:stretch/>
        </p:blipFill>
        <p:spPr>
          <a:xfrm>
            <a:off x="443600" y="0"/>
            <a:ext cx="82099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does it cost to ride the bus?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7" y="1542361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depends on how you pay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trip is $1.50 cash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24 hour unlimited ride pass is $4.00 + $2.00 for card purchase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 day unlimited ride pass is $15.00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31 day unlimited ride pass is $50.00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Flex pass is $2.00 and can be recharged up to $30.00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</a:t>
            </a:r>
            <a:r>
              <a:rPr lang="en"/>
              <a:t>I go to get a bus pass?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places….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branches of First Bank: 319 Manufacturers Road,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1959 Northpoint Blvd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7442 Shallowford Road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Chattanooga Parking Authority on Market Street next to the Choo Choo,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at CARTA bus administration office at 1617 Wilcox Boulevard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use, or recharge a pass?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use a pass,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time use, tap the card on the bullseye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recharge the pass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 the bus driver that you need to recharge the pass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Tap card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Insert cash amount of the pass. $4.00, $15.00, or $50.00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 tap 2 more times to activate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475" y="-25"/>
            <a:ext cx="2521525" cy="514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I go to get the on bus?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Look for signs that look like this...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675" y="1249000"/>
            <a:ext cx="3857626" cy="370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225" y="0"/>
            <a:ext cx="299777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access bus schedules?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0" y="1463550"/>
            <a:ext cx="9144000" cy="30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</a:t>
            </a:r>
            <a:r>
              <a:rPr lang="en"/>
              <a:t>ew places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the bus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At the CARTA bus garage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the internet at gocarta.org and click Route and sch</a:t>
            </a:r>
            <a:r>
              <a:rPr lang="en">
                <a:solidFill>
                  <a:srgbClr val="000000"/>
                </a:solidFill>
              </a:rPr>
              <a:t>e</a:t>
            </a:r>
            <a:r>
              <a:rPr lang="en">
                <a:solidFill>
                  <a:srgbClr val="FFFFFF"/>
                </a:solidFill>
              </a:rPr>
              <a:t>dul</a:t>
            </a:r>
            <a:r>
              <a:rPr lang="en">
                <a:solidFill>
                  <a:srgbClr val="980000"/>
                </a:solidFill>
              </a:rPr>
              <a:t>e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0949" y="0"/>
            <a:ext cx="25030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my bus be tracked?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260862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</a:t>
            </a:r>
            <a:r>
              <a:rPr lang="en"/>
              <a:t>e answer is yes.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 to gocarta.org.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There you will find a button on the top lef</a:t>
            </a:r>
            <a:r>
              <a:rPr lang="en">
                <a:solidFill>
                  <a:srgbClr val="000000"/>
                </a:solidFill>
              </a:rPr>
              <a:t>t cal</a:t>
            </a:r>
            <a:r>
              <a:rPr lang="en"/>
              <a:t>led bus tracker.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289322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600" y="0"/>
            <a:ext cx="2721776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9775" y="0"/>
            <a:ext cx="272177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809" y="20"/>
            <a:ext cx="2893201" cy="514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966" y="25"/>
            <a:ext cx="2721775" cy="51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